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3"/>
    <p:restoredTop sz="93891"/>
  </p:normalViewPr>
  <p:slideViewPr>
    <p:cSldViewPr snapToGrid="0" snapToObjects="1">
      <p:cViewPr varScale="1">
        <p:scale>
          <a:sx n="86" d="100"/>
          <a:sy n="86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</a:rPr>
              <a:t>‹#›</a:t>
            </a:fld>
            <a:endParaRPr lang="zh-C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385200" y="2166675"/>
            <a:ext cx="4170900" cy="866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一边...一边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她在做什么？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pic>
        <p:nvPicPr>
          <p:cNvPr id="139" name="Shape 139" descr="drinkCoffeeandReadnewspap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449" y="1240375"/>
            <a:ext cx="469127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25750" y="4341800"/>
            <a:ext cx="3509400" cy="6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她一边喝咖啡，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120525" y="4341800"/>
            <a:ext cx="3594900" cy="6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一边看书。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她在做什么？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707175" y="3606400"/>
            <a:ext cx="6217800" cy="82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她一边喝汤， 一边看书。 </a:t>
            </a:r>
          </a:p>
        </p:txBody>
      </p:sp>
      <p:pic>
        <p:nvPicPr>
          <p:cNvPr id="148" name="Shape 148" descr="drinkSOUPre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227" y="960301"/>
            <a:ext cx="3813423" cy="25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85875" y="3606400"/>
            <a:ext cx="2117400" cy="5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你说说：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一边......一边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pic>
        <p:nvPicPr>
          <p:cNvPr id="156" name="Shape 156" descr="唱歌洗澡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25" y="1041525"/>
            <a:ext cx="7611101" cy="3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读短文: 5 分钟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41675" y="960300"/>
            <a:ext cx="8167800" cy="281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dirty="0"/>
              <a:t>两个人一组， 读</a:t>
            </a:r>
            <a:r>
              <a:rPr lang="zh-CN" dirty="0" smtClean="0"/>
              <a:t>短文</a:t>
            </a:r>
            <a:r>
              <a:rPr lang="en-US" altLang="zh-CN" dirty="0"/>
              <a:t>:</a:t>
            </a:r>
            <a:endParaRPr lang="zh-CN" dirty="0"/>
          </a:p>
          <a:p>
            <a:pPr marL="0" lvl="0" indent="0">
              <a:spcBef>
                <a:spcPts val="0"/>
              </a:spcBef>
              <a:buNone/>
            </a:pPr>
            <a:r>
              <a:rPr lang="zh-CN" sz="3000" dirty="0" smtClean="0"/>
              <a:t>1</a:t>
            </a:r>
            <a:r>
              <a:rPr lang="zh-CN" sz="3000" dirty="0"/>
              <a:t>：用</a:t>
            </a:r>
            <a:r>
              <a:rPr lang="zh-CN" sz="3000" dirty="0">
                <a:solidFill>
                  <a:srgbClr val="0000FF"/>
                </a:solidFill>
              </a:rPr>
              <a:t>蓝色</a:t>
            </a:r>
            <a:r>
              <a:rPr lang="zh-CN" sz="3000" dirty="0"/>
              <a:t>圈   出人。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zh-CN" sz="3000" dirty="0" smtClean="0"/>
              <a:t>2</a:t>
            </a:r>
            <a:r>
              <a:rPr lang="zh-CN" sz="3000" dirty="0"/>
              <a:t>：用</a:t>
            </a:r>
            <a:r>
              <a:rPr lang="zh-CN" sz="3000" dirty="0">
                <a:solidFill>
                  <a:srgbClr val="FF0000"/>
                </a:solidFill>
              </a:rPr>
              <a:t>红色</a:t>
            </a:r>
            <a:r>
              <a:rPr lang="zh-CN" sz="3000" dirty="0"/>
              <a:t>画出     一边， 一边的词。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zh-CN" sz="3000" dirty="0" smtClean="0"/>
              <a:t>3</a:t>
            </a:r>
            <a:r>
              <a:rPr lang="zh-CN" sz="3000" dirty="0"/>
              <a:t>：用</a:t>
            </a:r>
            <a:r>
              <a:rPr lang="zh-CN" sz="3000" dirty="0">
                <a:solidFill>
                  <a:srgbClr val="FFFF00"/>
                </a:solidFill>
              </a:rPr>
              <a:t>黄色</a:t>
            </a:r>
            <a:r>
              <a:rPr lang="zh-CN" sz="3000" dirty="0"/>
              <a:t>画线一边一边的句子</a:t>
            </a:r>
            <a:r>
              <a:rPr lang="zh-CN" sz="3000" dirty="0">
                <a:solidFill>
                  <a:srgbClr val="FFFF00"/>
                </a:solidFill>
              </a:rPr>
              <a:t>———</a:t>
            </a:r>
            <a:r>
              <a:rPr lang="zh-CN" sz="3000" dirty="0"/>
              <a:t>。  	</a:t>
            </a:r>
            <a:r>
              <a:rPr lang="zh-CN" dirty="0"/>
              <a:t>										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993450" y="4111225"/>
            <a:ext cx="1089600" cy="41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393101" y="1688700"/>
            <a:ext cx="400200" cy="314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2793301" y="2367450"/>
            <a:ext cx="400200" cy="25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88500" y="261900"/>
            <a:ext cx="7322400" cy="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000"/>
              <a:t>Literal comprehension text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16819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4237713" y="-12"/>
            <a:ext cx="967500" cy="8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latin typeface="KaiTi"/>
                <a:ea typeface="KaiTi"/>
                <a:cs typeface="KaiTi"/>
                <a:sym typeface="KaiTi"/>
              </a:rPr>
              <a:t>她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944523" y="1675750"/>
            <a:ext cx="16515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一边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547975" y="1639900"/>
            <a:ext cx="1651500" cy="8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一边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541575" y="4207600"/>
            <a:ext cx="25710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一边跳舞。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553275" y="4243450"/>
            <a:ext cx="29883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她一边唱歌，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844" y="2636800"/>
            <a:ext cx="2048725" cy="1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275" y="2636800"/>
            <a:ext cx="2096488" cy="1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6025" y="800101"/>
            <a:ext cx="1651500" cy="146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237713" y="-12"/>
            <a:ext cx="967500" cy="8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latin typeface="KaiTi"/>
                <a:ea typeface="KaiTi"/>
                <a:cs typeface="KaiTi"/>
                <a:sym typeface="KaiTi"/>
              </a:rPr>
              <a:t>他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944523" y="1675750"/>
            <a:ext cx="16515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一边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547975" y="1639900"/>
            <a:ext cx="1651500" cy="8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一边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541575" y="4207600"/>
            <a:ext cx="30195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一边听音乐。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553275" y="4243450"/>
            <a:ext cx="29883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他一边洗澡，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488" y="2643150"/>
            <a:ext cx="2307581" cy="1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698" y="890449"/>
            <a:ext cx="2068979" cy="1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300" y="2652275"/>
            <a:ext cx="30194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一边......一边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pic>
        <p:nvPicPr>
          <p:cNvPr id="163" name="Shape 163" descr="一边一边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25" y="960300"/>
            <a:ext cx="7776374" cy="411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152463" y="99025"/>
            <a:ext cx="3724800" cy="82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她在做什么？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pic>
        <p:nvPicPr>
          <p:cNvPr id="92" name="Shape 92" descr="吃饭电脑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679" y="1093500"/>
            <a:ext cx="4360371" cy="2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343900" y="4125775"/>
            <a:ext cx="30195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一边</a:t>
            </a:r>
            <a:r>
              <a:rPr lang="zh-CN" sz="36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打电话。</a:t>
            </a:r>
            <a:r>
              <a:rPr lang="zh-CN" sz="3600">
                <a:latin typeface="KaiTi"/>
                <a:ea typeface="KaiTi"/>
                <a:cs typeface="KaiTi"/>
                <a:sym typeface="KaiTi"/>
              </a:rPr>
              <a:t>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355600" y="4125775"/>
            <a:ext cx="29883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她一边</a:t>
            </a:r>
            <a:r>
              <a:rPr lang="zh-CN" sz="36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吃面</a:t>
            </a:r>
            <a:r>
              <a:rPr lang="zh-CN" sz="3600">
                <a:latin typeface="KaiTi"/>
                <a:ea typeface="KaiTi"/>
                <a:cs typeface="KaiTi"/>
                <a:sym typeface="KaiTi"/>
              </a:rPr>
              <a:t>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他们在做什么？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pic>
        <p:nvPicPr>
          <p:cNvPr id="101" name="Shape 101" descr="吃饭看手机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075" y="1017725"/>
            <a:ext cx="4296163" cy="2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71600" y="4207350"/>
            <a:ext cx="34146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他们一边吃饭，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257725" y="4207350"/>
            <a:ext cx="34719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一边看手机。</a:t>
            </a:r>
            <a:r>
              <a:rPr 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他们在做什么？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71600" y="4207350"/>
            <a:ext cx="38577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他们一边吃早饭，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529200" y="4183200"/>
            <a:ext cx="34719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/>
              <a:t>一边聊天。</a:t>
            </a:r>
            <a:r>
              <a:rPr lang="zh-CN"/>
              <a:t> </a:t>
            </a:r>
          </a:p>
        </p:txBody>
      </p:sp>
      <p:pic>
        <p:nvPicPr>
          <p:cNvPr id="112" name="Shape 112" descr="eating-breakfa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563" y="1381125"/>
            <a:ext cx="54768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她在做什么？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76625" y="960300"/>
            <a:ext cx="8167800" cy="281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731375" y="3857400"/>
            <a:ext cx="6100800" cy="72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她一边走路， 一边看手机。 </a:t>
            </a:r>
          </a:p>
        </p:txBody>
      </p:sp>
      <p:pic>
        <p:nvPicPr>
          <p:cNvPr id="120" name="Shape 120" descr="走路看手机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50" y="960300"/>
            <a:ext cx="5111450" cy="25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993450" y="4111225"/>
            <a:ext cx="1089600" cy="41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76250" y="3774600"/>
            <a:ext cx="2019000" cy="8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你说说：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41675" y="231900"/>
            <a:ext cx="8590500" cy="72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他在做什么？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50075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																						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707175" y="3606400"/>
            <a:ext cx="6217800" cy="82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他一边跑步， 一边听音乐。</a:t>
            </a:r>
            <a:r>
              <a:rPr lang="zh-CN" sz="3000">
                <a:latin typeface="Droid Serif"/>
                <a:ea typeface="Droid Serif"/>
                <a:cs typeface="Droid Serif"/>
                <a:sym typeface="Droid Serif"/>
              </a:rPr>
              <a:t>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5875" y="3606400"/>
            <a:ext cx="2117400" cy="5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3600">
                <a:latin typeface="KaiTi"/>
                <a:ea typeface="KaiTi"/>
                <a:cs typeface="KaiTi"/>
                <a:sym typeface="KaiTi"/>
              </a:rPr>
              <a:t>你说说： </a:t>
            </a:r>
          </a:p>
        </p:txBody>
      </p:sp>
      <p:pic>
        <p:nvPicPr>
          <p:cNvPr id="131" name="Shape 131" descr="runlistentomus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274" y="1152475"/>
            <a:ext cx="3780638" cy="24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002900" y="4657475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180</Words>
  <Application>Microsoft Macintosh PowerPoint</Application>
  <PresentationFormat>On-screen Show (16:9)</PresentationFormat>
  <Paragraphs>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Droid Serif</vt:lpstr>
      <vt:lpstr>KaiTi</vt:lpstr>
      <vt:lpstr>Times New Roman</vt:lpstr>
      <vt:lpstr>Arial</vt:lpstr>
      <vt:lpstr>Simple Light</vt:lpstr>
      <vt:lpstr>一边...一边</vt:lpstr>
      <vt:lpstr>PowerPoint Presentation</vt:lpstr>
      <vt:lpstr>PowerPoint Presentation</vt:lpstr>
      <vt:lpstr>一边......一边</vt:lpstr>
      <vt:lpstr>她在做什么？</vt:lpstr>
      <vt:lpstr>他们在做什么？</vt:lpstr>
      <vt:lpstr>他们在做什么？</vt:lpstr>
      <vt:lpstr>她在做什么？</vt:lpstr>
      <vt:lpstr>他在做什么？</vt:lpstr>
      <vt:lpstr>她在做什么？</vt:lpstr>
      <vt:lpstr>她在做什么？</vt:lpstr>
      <vt:lpstr>一边......一边</vt:lpstr>
      <vt:lpstr>读短文: 5 分钟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一边...一边</dc:title>
  <cp:lastModifiedBy>Meng Yeh</cp:lastModifiedBy>
  <cp:revision>6</cp:revision>
  <dcterms:modified xsi:type="dcterms:W3CDTF">2017-12-31T21:13:20Z</dcterms:modified>
</cp:coreProperties>
</file>